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7"/>
  </p:notesMasterIdLst>
  <p:handoutMasterIdLst>
    <p:handoutMasterId r:id="rId18"/>
  </p:handoutMasterIdLst>
  <p:sldIdLst>
    <p:sldId id="294" r:id="rId2"/>
    <p:sldId id="295" r:id="rId3"/>
    <p:sldId id="396" r:id="rId4"/>
    <p:sldId id="362" r:id="rId5"/>
    <p:sldId id="360" r:id="rId6"/>
    <p:sldId id="397" r:id="rId7"/>
    <p:sldId id="398" r:id="rId8"/>
    <p:sldId id="399" r:id="rId9"/>
    <p:sldId id="400" r:id="rId10"/>
    <p:sldId id="327" r:id="rId11"/>
    <p:sldId id="401" r:id="rId12"/>
    <p:sldId id="365" r:id="rId13"/>
    <p:sldId id="393" r:id="rId14"/>
    <p:sldId id="318" r:id="rId15"/>
    <p:sldId id="316" r:id="rId16"/>
  </p:sldIdLst>
  <p:sldSz cx="24385588" cy="13717588"/>
  <p:notesSz cx="6858000" cy="9144000"/>
  <p:defaultTextStyle>
    <a:defPPr>
      <a:defRPr lang="pt-BR"/>
    </a:defPPr>
    <a:lvl1pPr marL="0" algn="l" defTabSz="2176511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256" algn="l" defTabSz="2176511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6511" algn="l" defTabSz="2176511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4769" algn="l" defTabSz="2176511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3022" algn="l" defTabSz="2176511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1278" algn="l" defTabSz="2176511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29533" algn="l" defTabSz="2176511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17787" algn="l" defTabSz="2176511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6045" algn="l" defTabSz="2176511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142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3348"/>
    <a:srgbClr val="E5A65F"/>
    <a:srgbClr val="5E9175"/>
    <a:srgbClr val="468CBD"/>
    <a:srgbClr val="48385C"/>
    <a:srgbClr val="E8E5DF"/>
    <a:srgbClr val="B1A994"/>
    <a:srgbClr val="2C3341"/>
    <a:srgbClr val="555555"/>
    <a:srgbClr val="6DB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56" autoAdjust="0"/>
    <p:restoredTop sz="94660"/>
  </p:normalViewPr>
  <p:slideViewPr>
    <p:cSldViewPr>
      <p:cViewPr varScale="1">
        <p:scale>
          <a:sx n="61" d="100"/>
          <a:sy n="61" d="100"/>
        </p:scale>
        <p:origin x="272" y="328"/>
      </p:cViewPr>
      <p:guideLst>
        <p:guide orient="horz" pos="4320"/>
        <p:guide pos="1421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389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E2FC3-4F64-9A4A-AF7E-5E11A2B32C53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874EE95B-C22F-584D-B4A9-CCD92EA1CA13}">
      <dgm:prSet phldrT="[Text]"/>
      <dgm:spPr>
        <a:solidFill>
          <a:srgbClr val="A33348"/>
        </a:solidFill>
      </dgm:spPr>
      <dgm:t>
        <a:bodyPr/>
        <a:lstStyle/>
        <a:p>
          <a:r>
            <a:rPr lang="en-GB" dirty="0"/>
            <a:t>Before 1</a:t>
          </a:r>
          <a:r>
            <a:rPr lang="en-GB" baseline="30000" dirty="0"/>
            <a:t>st</a:t>
          </a:r>
          <a:r>
            <a:rPr lang="en-GB" dirty="0"/>
            <a:t> day of contract</a:t>
          </a:r>
        </a:p>
      </dgm:t>
    </dgm:pt>
    <dgm:pt modelId="{20B1B3A7-C152-0C44-ABFB-6F5F7A7E071C}" type="parTrans" cxnId="{8FA10816-4B2B-C846-A0F5-11AFF47894A6}">
      <dgm:prSet/>
      <dgm:spPr/>
      <dgm:t>
        <a:bodyPr/>
        <a:lstStyle/>
        <a:p>
          <a:endParaRPr lang="en-GB"/>
        </a:p>
      </dgm:t>
    </dgm:pt>
    <dgm:pt modelId="{2B1EE1EE-20B6-3D4A-9EDE-51AAF757ECD8}" type="sibTrans" cxnId="{8FA10816-4B2B-C846-A0F5-11AFF47894A6}">
      <dgm:prSet/>
      <dgm:spPr/>
      <dgm:t>
        <a:bodyPr/>
        <a:lstStyle/>
        <a:p>
          <a:endParaRPr lang="en-GB"/>
        </a:p>
      </dgm:t>
    </dgm:pt>
    <dgm:pt modelId="{93495D37-F695-DA46-AE3E-CAF580B10647}">
      <dgm:prSet phldrT="[Text]"/>
      <dgm:spPr>
        <a:solidFill>
          <a:srgbClr val="92D050"/>
        </a:solidFill>
      </dgm:spPr>
      <dgm:t>
        <a:bodyPr/>
        <a:lstStyle/>
        <a:p>
          <a:r>
            <a:rPr lang="en-GB" dirty="0"/>
            <a:t>During contract</a:t>
          </a:r>
        </a:p>
      </dgm:t>
    </dgm:pt>
    <dgm:pt modelId="{F08E30E3-13D0-AB45-9879-37B2764900B8}" type="parTrans" cxnId="{656F4C74-8CFD-6845-9F08-C51FE260FA0A}">
      <dgm:prSet/>
      <dgm:spPr/>
      <dgm:t>
        <a:bodyPr/>
        <a:lstStyle/>
        <a:p>
          <a:endParaRPr lang="en-GB"/>
        </a:p>
      </dgm:t>
    </dgm:pt>
    <dgm:pt modelId="{396D9DC7-ADE7-5346-AC3A-FA2857E5EF25}" type="sibTrans" cxnId="{656F4C74-8CFD-6845-9F08-C51FE260FA0A}">
      <dgm:prSet/>
      <dgm:spPr/>
      <dgm:t>
        <a:bodyPr/>
        <a:lstStyle/>
        <a:p>
          <a:endParaRPr lang="en-GB"/>
        </a:p>
      </dgm:t>
    </dgm:pt>
    <dgm:pt modelId="{C23BFBE3-D8D3-974A-A46D-4A4559FAE3A7}">
      <dgm:prSet phldrT="[Text]"/>
      <dgm:spPr>
        <a:solidFill>
          <a:srgbClr val="A33348"/>
        </a:solidFill>
      </dgm:spPr>
      <dgm:t>
        <a:bodyPr/>
        <a:lstStyle/>
        <a:p>
          <a:r>
            <a:rPr lang="en-GB" dirty="0"/>
            <a:t>After last day of contract</a:t>
          </a:r>
        </a:p>
      </dgm:t>
    </dgm:pt>
    <dgm:pt modelId="{A3FEBBDD-9602-9E45-B59B-7BDE9E6CB08A}" type="parTrans" cxnId="{3A4EC11B-FF74-D248-A78A-D3C5E87FF563}">
      <dgm:prSet/>
      <dgm:spPr/>
      <dgm:t>
        <a:bodyPr/>
        <a:lstStyle/>
        <a:p>
          <a:endParaRPr lang="en-GB"/>
        </a:p>
      </dgm:t>
    </dgm:pt>
    <dgm:pt modelId="{DCFD7065-648F-6949-9669-7EDA6AA3777E}" type="sibTrans" cxnId="{3A4EC11B-FF74-D248-A78A-D3C5E87FF563}">
      <dgm:prSet/>
      <dgm:spPr/>
      <dgm:t>
        <a:bodyPr/>
        <a:lstStyle/>
        <a:p>
          <a:endParaRPr lang="en-GB"/>
        </a:p>
      </dgm:t>
    </dgm:pt>
    <dgm:pt modelId="{94951E92-47DE-D046-9B3C-E2B86F575A23}" type="pres">
      <dgm:prSet presAssocID="{EE2E2FC3-4F64-9A4A-AF7E-5E11A2B32C53}" presName="Name0" presStyleCnt="0">
        <dgm:presLayoutVars>
          <dgm:dir/>
          <dgm:resizeHandles val="exact"/>
        </dgm:presLayoutVars>
      </dgm:prSet>
      <dgm:spPr/>
    </dgm:pt>
    <dgm:pt modelId="{2A6A5EA3-8441-FD47-9CFE-338D5F5FBF67}" type="pres">
      <dgm:prSet presAssocID="{874EE95B-C22F-584D-B4A9-CCD92EA1CA13}" presName="parTxOnly" presStyleLbl="node1" presStyleIdx="0" presStyleCnt="3">
        <dgm:presLayoutVars>
          <dgm:bulletEnabled val="1"/>
        </dgm:presLayoutVars>
      </dgm:prSet>
      <dgm:spPr/>
    </dgm:pt>
    <dgm:pt modelId="{06ABE0E8-E96A-654E-A19D-ED61234CC443}" type="pres">
      <dgm:prSet presAssocID="{2B1EE1EE-20B6-3D4A-9EDE-51AAF757ECD8}" presName="parSpace" presStyleCnt="0"/>
      <dgm:spPr/>
    </dgm:pt>
    <dgm:pt modelId="{7DD3C3EB-D17E-DC46-B54A-2325DD08FDC2}" type="pres">
      <dgm:prSet presAssocID="{93495D37-F695-DA46-AE3E-CAF580B10647}" presName="parTxOnly" presStyleLbl="node1" presStyleIdx="1" presStyleCnt="3" custLinFactNeighborX="2853" custLinFactNeighborY="-269">
        <dgm:presLayoutVars>
          <dgm:bulletEnabled val="1"/>
        </dgm:presLayoutVars>
      </dgm:prSet>
      <dgm:spPr/>
    </dgm:pt>
    <dgm:pt modelId="{A8A9B7F1-69EB-0E43-9F50-DC2AC8FF2F54}" type="pres">
      <dgm:prSet presAssocID="{396D9DC7-ADE7-5346-AC3A-FA2857E5EF25}" presName="parSpace" presStyleCnt="0"/>
      <dgm:spPr/>
    </dgm:pt>
    <dgm:pt modelId="{C9D5286B-0A53-364C-8AE0-E43E1EDE17DE}" type="pres">
      <dgm:prSet presAssocID="{C23BFBE3-D8D3-974A-A46D-4A4559FAE3A7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EC357315-DDD7-C14A-AA21-364325EE1BDC}" type="presOf" srcId="{C23BFBE3-D8D3-974A-A46D-4A4559FAE3A7}" destId="{C9D5286B-0A53-364C-8AE0-E43E1EDE17DE}" srcOrd="0" destOrd="0" presId="urn:microsoft.com/office/officeart/2005/8/layout/hChevron3"/>
    <dgm:cxn modelId="{8FA10816-4B2B-C846-A0F5-11AFF47894A6}" srcId="{EE2E2FC3-4F64-9A4A-AF7E-5E11A2B32C53}" destId="{874EE95B-C22F-584D-B4A9-CCD92EA1CA13}" srcOrd="0" destOrd="0" parTransId="{20B1B3A7-C152-0C44-ABFB-6F5F7A7E071C}" sibTransId="{2B1EE1EE-20B6-3D4A-9EDE-51AAF757ECD8}"/>
    <dgm:cxn modelId="{3A4EC11B-FF74-D248-A78A-D3C5E87FF563}" srcId="{EE2E2FC3-4F64-9A4A-AF7E-5E11A2B32C53}" destId="{C23BFBE3-D8D3-974A-A46D-4A4559FAE3A7}" srcOrd="2" destOrd="0" parTransId="{A3FEBBDD-9602-9E45-B59B-7BDE9E6CB08A}" sibTransId="{DCFD7065-648F-6949-9669-7EDA6AA3777E}"/>
    <dgm:cxn modelId="{A7529F56-8364-DA4B-A023-FAE1281382AE}" type="presOf" srcId="{EE2E2FC3-4F64-9A4A-AF7E-5E11A2B32C53}" destId="{94951E92-47DE-D046-9B3C-E2B86F575A23}" srcOrd="0" destOrd="0" presId="urn:microsoft.com/office/officeart/2005/8/layout/hChevron3"/>
    <dgm:cxn modelId="{0AB7DB70-C31B-EB44-AD08-DB1EE7E0D2F4}" type="presOf" srcId="{93495D37-F695-DA46-AE3E-CAF580B10647}" destId="{7DD3C3EB-D17E-DC46-B54A-2325DD08FDC2}" srcOrd="0" destOrd="0" presId="urn:microsoft.com/office/officeart/2005/8/layout/hChevron3"/>
    <dgm:cxn modelId="{656F4C74-8CFD-6845-9F08-C51FE260FA0A}" srcId="{EE2E2FC3-4F64-9A4A-AF7E-5E11A2B32C53}" destId="{93495D37-F695-DA46-AE3E-CAF580B10647}" srcOrd="1" destOrd="0" parTransId="{F08E30E3-13D0-AB45-9879-37B2764900B8}" sibTransId="{396D9DC7-ADE7-5346-AC3A-FA2857E5EF25}"/>
    <dgm:cxn modelId="{81037ACE-FAD1-4449-93D0-FAFA8BD2CD4E}" type="presOf" srcId="{874EE95B-C22F-584D-B4A9-CCD92EA1CA13}" destId="{2A6A5EA3-8441-FD47-9CFE-338D5F5FBF67}" srcOrd="0" destOrd="0" presId="urn:microsoft.com/office/officeart/2005/8/layout/hChevron3"/>
    <dgm:cxn modelId="{9B9DA511-7536-9D49-BDA6-901CED58D88A}" type="presParOf" srcId="{94951E92-47DE-D046-9B3C-E2B86F575A23}" destId="{2A6A5EA3-8441-FD47-9CFE-338D5F5FBF67}" srcOrd="0" destOrd="0" presId="urn:microsoft.com/office/officeart/2005/8/layout/hChevron3"/>
    <dgm:cxn modelId="{7F728D42-C520-7142-AAA8-E09A99477B2A}" type="presParOf" srcId="{94951E92-47DE-D046-9B3C-E2B86F575A23}" destId="{06ABE0E8-E96A-654E-A19D-ED61234CC443}" srcOrd="1" destOrd="0" presId="urn:microsoft.com/office/officeart/2005/8/layout/hChevron3"/>
    <dgm:cxn modelId="{962097F2-A4DF-EC42-A1BB-8FA3E9F6AE01}" type="presParOf" srcId="{94951E92-47DE-D046-9B3C-E2B86F575A23}" destId="{7DD3C3EB-D17E-DC46-B54A-2325DD08FDC2}" srcOrd="2" destOrd="0" presId="urn:microsoft.com/office/officeart/2005/8/layout/hChevron3"/>
    <dgm:cxn modelId="{B934F90A-CAEB-0C4C-BBB7-3DA559334215}" type="presParOf" srcId="{94951E92-47DE-D046-9B3C-E2B86F575A23}" destId="{A8A9B7F1-69EB-0E43-9F50-DC2AC8FF2F54}" srcOrd="3" destOrd="0" presId="urn:microsoft.com/office/officeart/2005/8/layout/hChevron3"/>
    <dgm:cxn modelId="{5533A064-8AAD-284E-A535-FD78566D4876}" type="presParOf" srcId="{94951E92-47DE-D046-9B3C-E2B86F575A23}" destId="{C9D5286B-0A53-364C-8AE0-E43E1EDE17DE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A5EA3-8441-FD47-9CFE-338D5F5FBF67}">
      <dsp:nvSpPr>
        <dsp:cNvPr id="0" name=""/>
        <dsp:cNvSpPr/>
      </dsp:nvSpPr>
      <dsp:spPr>
        <a:xfrm>
          <a:off x="7144" y="1644029"/>
          <a:ext cx="6247219" cy="2498887"/>
        </a:xfrm>
        <a:prstGeom prst="homePlate">
          <a:avLst/>
        </a:prstGeom>
        <a:solidFill>
          <a:srgbClr val="A333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38684" rIns="69342" bIns="13868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/>
            <a:t>Before 1</a:t>
          </a:r>
          <a:r>
            <a:rPr lang="en-GB" sz="5200" kern="1200" baseline="30000" dirty="0"/>
            <a:t>st</a:t>
          </a:r>
          <a:r>
            <a:rPr lang="en-GB" sz="5200" kern="1200" dirty="0"/>
            <a:t> day of contract</a:t>
          </a:r>
        </a:p>
      </dsp:txBody>
      <dsp:txXfrm>
        <a:off x="7144" y="1644029"/>
        <a:ext cx="5622497" cy="2498887"/>
      </dsp:txXfrm>
    </dsp:sp>
    <dsp:sp modelId="{7DD3C3EB-D17E-DC46-B54A-2325DD08FDC2}">
      <dsp:nvSpPr>
        <dsp:cNvPr id="0" name=""/>
        <dsp:cNvSpPr/>
      </dsp:nvSpPr>
      <dsp:spPr>
        <a:xfrm>
          <a:off x="5040566" y="1637307"/>
          <a:ext cx="6247219" cy="249888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26" tIns="138684" rIns="69342" bIns="13868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/>
            <a:t>During contract</a:t>
          </a:r>
        </a:p>
      </dsp:txBody>
      <dsp:txXfrm>
        <a:off x="6290010" y="1637307"/>
        <a:ext cx="3748332" cy="2498887"/>
      </dsp:txXfrm>
    </dsp:sp>
    <dsp:sp modelId="{C9D5286B-0A53-364C-8AE0-E43E1EDE17DE}">
      <dsp:nvSpPr>
        <dsp:cNvPr id="0" name=""/>
        <dsp:cNvSpPr/>
      </dsp:nvSpPr>
      <dsp:spPr>
        <a:xfrm>
          <a:off x="10002695" y="1644029"/>
          <a:ext cx="6247219" cy="2498887"/>
        </a:xfrm>
        <a:prstGeom prst="chevron">
          <a:avLst/>
        </a:prstGeom>
        <a:solidFill>
          <a:srgbClr val="A333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26" tIns="138684" rIns="69342" bIns="13868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 dirty="0"/>
            <a:t>After last day of contract</a:t>
          </a:r>
        </a:p>
      </dsp:txBody>
      <dsp:txXfrm>
        <a:off x="11252139" y="1644029"/>
        <a:ext cx="3748332" cy="2498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C9419-AC21-4545-BC8E-E46B7E7C3E4A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EA293-D76A-44D5-82E4-254E3CE855D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692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50562-A2B0-42F4-84E9-640C56F4B0EA}" type="datetimeFigureOut">
              <a:rPr lang="pt-BR" smtClean="0"/>
              <a:t>04/04/2023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E423E-3494-46BC-B5C6-3416AF0E7DA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60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651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256" algn="l" defTabSz="217651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6511" algn="l" defTabSz="217651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4769" algn="l" defTabSz="217651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3022" algn="l" defTabSz="217651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1278" algn="l" defTabSz="217651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29533" algn="l" defTabSz="217651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17787" algn="l" defTabSz="217651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6045" algn="l" defTabSz="2176511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E423E-3494-46BC-B5C6-3416AF0E7DA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82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E423E-3494-46BC-B5C6-3416AF0E7DA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911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E423E-3494-46BC-B5C6-3416AF0E7DA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98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E423E-3494-46BC-B5C6-3416AF0E7DA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411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E423E-3494-46BC-B5C6-3416AF0E7DAC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643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E423E-3494-46BC-B5C6-3416AF0E7DAC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922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E423E-3494-46BC-B5C6-3416AF0E7DA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48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E423E-3494-46BC-B5C6-3416AF0E7DA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72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E423E-3494-46BC-B5C6-3416AF0E7DA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82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E423E-3494-46BC-B5C6-3416AF0E7DA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31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E423E-3494-46BC-B5C6-3416AF0E7DA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841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E423E-3494-46BC-B5C6-3416AF0E7DA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245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E423E-3494-46BC-B5C6-3416AF0E7DA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199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E423E-3494-46BC-B5C6-3416AF0E7DA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639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E423E-3494-46BC-B5C6-3416AF0E7DA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99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1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45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1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sv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objeto, pala&#10;&#10;Descrição gerada automaticamente">
            <a:extLst>
              <a:ext uri="{FF2B5EF4-FFF2-40B4-BE49-F238E27FC236}">
                <a16:creationId xmlns:a16="http://schemas.microsoft.com/office/drawing/2014/main" id="{E1622393-C6A3-4346-8A27-732DC5CC5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794"/>
            <a:ext cx="24384000" cy="13716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0540CFFB-F2EF-4A2A-8633-4B40FD4B4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5510" y="4806567"/>
            <a:ext cx="10474569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61">
            <a:extLst>
              <a:ext uri="{FF2B5EF4-FFF2-40B4-BE49-F238E27FC236}">
                <a16:creationId xmlns:a16="http://schemas.microsoft.com/office/drawing/2014/main" id="{98F3D457-5F69-4866-930F-49C310EF325A}"/>
              </a:ext>
            </a:extLst>
          </p:cNvPr>
          <p:cNvSpPr/>
          <p:nvPr/>
        </p:nvSpPr>
        <p:spPr>
          <a:xfrm>
            <a:off x="1319585" y="1386186"/>
            <a:ext cx="21602401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t">
            <a:spAutoFit/>
          </a:bodyPr>
          <a:lstStyle/>
          <a:p>
            <a:pPr lvl="0">
              <a:defRPr sz="1800"/>
            </a:pPr>
            <a:r>
              <a:rPr lang="en-US" sz="7200" dirty="0">
                <a:solidFill>
                  <a:srgbClr val="48385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Roboto Medium"/>
              </a:rPr>
              <a:t>LINK TO PROJECT MANAGMENT</a:t>
            </a:r>
            <a:endParaRPr lang="en-US" sz="7200" dirty="0">
              <a:solidFill>
                <a:srgbClr val="48385C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Roboto Light"/>
            </a:endParaRPr>
          </a:p>
        </p:txBody>
      </p:sp>
      <p:sp>
        <p:nvSpPr>
          <p:cNvPr id="20" name="Espaço Reservado para Número de Slide 5">
            <a:extLst>
              <a:ext uri="{FF2B5EF4-FFF2-40B4-BE49-F238E27FC236}">
                <a16:creationId xmlns:a16="http://schemas.microsoft.com/office/drawing/2014/main" id="{09954511-932C-4FF2-9FA4-F18A679B724F}"/>
              </a:ext>
            </a:extLst>
          </p:cNvPr>
          <p:cNvSpPr txBox="1">
            <a:spLocks/>
          </p:cNvSpPr>
          <p:nvPr/>
        </p:nvSpPr>
        <p:spPr>
          <a:xfrm>
            <a:off x="22298260" y="306066"/>
            <a:ext cx="623726" cy="64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pt-BR"/>
            </a:defPPr>
            <a:lvl1pPr marL="0" algn="r" defTabSz="2176511" rtl="0" eaLnBrk="1" latinLnBrk="0" hangingPunct="1">
              <a:defRPr sz="18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1088256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511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769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3022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1278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9533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7787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6045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CC4ABB-7708-4C07-BCF7-086E91BB9254}" type="slidenum">
              <a:rPr lang="pt-BR" smtClean="0">
                <a:solidFill>
                  <a:srgbClr val="48385C"/>
                </a:solidFill>
              </a:rPr>
              <a:pPr/>
              <a:t>10</a:t>
            </a:fld>
            <a:endParaRPr lang="pt-BR" dirty="0">
              <a:solidFill>
                <a:srgbClr val="48385C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25DC5786-C7FD-42F8-B5EC-EC87BCC2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5200" y="496800"/>
            <a:ext cx="2158270" cy="711518"/>
          </a:xfrm>
          <a:prstGeom prst="rect">
            <a:avLst/>
          </a:prstGeom>
        </p:spPr>
      </p:pic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D5EF7070-2D72-D34D-8826-AA32D8647BE9}"/>
              </a:ext>
            </a:extLst>
          </p:cNvPr>
          <p:cNvSpPr txBox="1">
            <a:spLocks/>
          </p:cNvSpPr>
          <p:nvPr/>
        </p:nvSpPr>
        <p:spPr>
          <a:xfrm>
            <a:off x="1465200" y="3315662"/>
            <a:ext cx="20522282" cy="10057638"/>
          </a:xfrm>
          <a:prstGeom prst="rect">
            <a:avLst/>
          </a:prstGeom>
        </p:spPr>
        <p:txBody>
          <a:bodyPr numCol="1" spcCol="10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B6D0191-4FEA-DD54-E82C-F49B761563C4}"/>
              </a:ext>
            </a:extLst>
          </p:cNvPr>
          <p:cNvGraphicFramePr/>
          <p:nvPr/>
        </p:nvGraphicFramePr>
        <p:xfrm>
          <a:off x="4631954" y="3086610"/>
          <a:ext cx="16257059" cy="5786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F438BB5-8EFA-B90D-07FF-B01A4327AE10}"/>
              </a:ext>
            </a:extLst>
          </p:cNvPr>
          <p:cNvSpPr txBox="1"/>
          <p:nvPr/>
        </p:nvSpPr>
        <p:spPr>
          <a:xfrm>
            <a:off x="1967658" y="7902212"/>
            <a:ext cx="19226136" cy="4405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571500">
              <a:lnSpc>
                <a:spcPct val="130000"/>
              </a:lnSpc>
            </a:pPr>
            <a:r>
              <a:rPr lang="en-US" sz="4400" dirty="0">
                <a:solidFill>
                  <a:srgbClr val="468CBD"/>
                </a:solidFill>
                <a:latin typeface="Lato" panose="020F0502020204030203" pitchFamily="34" charset="0"/>
                <a:ea typeface="Lato Black" panose="020F0502020204030203" pitchFamily="34" charset="0"/>
                <a:cs typeface="Lato" panose="020F0502020204030203" pitchFamily="34" charset="0"/>
              </a:rPr>
              <a:t>Example Grant from 01 October 2022 till 30 November 2022 :</a:t>
            </a:r>
          </a:p>
          <a:p>
            <a:pPr marL="342900" indent="-571500">
              <a:lnSpc>
                <a:spcPct val="130000"/>
              </a:lnSpc>
            </a:pPr>
            <a:endParaRPr lang="en-US" sz="4400" dirty="0">
              <a:solidFill>
                <a:srgbClr val="468CBD"/>
              </a:solidFill>
              <a:latin typeface="Lato" panose="020F0502020204030203" pitchFamily="34" charset="0"/>
              <a:ea typeface="Lato Black" panose="020F0502020204030203" pitchFamily="34" charset="0"/>
              <a:cs typeface="Lato" panose="020F0502020204030203" pitchFamily="34" charset="0"/>
            </a:endParaRPr>
          </a:p>
          <a:p>
            <a:pPr marL="342900" indent="-571500">
              <a:lnSpc>
                <a:spcPct val="130000"/>
              </a:lnSpc>
            </a:pPr>
            <a:r>
              <a:rPr lang="en-US" sz="4400" dirty="0">
                <a:solidFill>
                  <a:srgbClr val="468CBD"/>
                </a:solidFill>
                <a:latin typeface="Lato" panose="020F0502020204030203" pitchFamily="34" charset="0"/>
                <a:ea typeface="Lato Black" panose="020F0502020204030203" pitchFamily="34" charset="0"/>
                <a:cs typeface="Lato" panose="020F0502020204030203" pitchFamily="34" charset="0"/>
              </a:rPr>
              <a:t>Flight on 30 September = NO</a:t>
            </a:r>
          </a:p>
          <a:p>
            <a:pPr marL="342900" indent="-571500">
              <a:lnSpc>
                <a:spcPct val="130000"/>
              </a:lnSpc>
            </a:pPr>
            <a:r>
              <a:rPr lang="en-US" sz="4400" dirty="0">
                <a:solidFill>
                  <a:srgbClr val="468CBD"/>
                </a:solidFill>
                <a:latin typeface="Lato" panose="020F0502020204030203" pitchFamily="34" charset="0"/>
                <a:ea typeface="Lato Black" panose="020F0502020204030203" pitchFamily="34" charset="0"/>
                <a:cs typeface="Lato" panose="020F0502020204030203" pitchFamily="34" charset="0"/>
              </a:rPr>
              <a:t>Contract with supplier for work in December = NO</a:t>
            </a:r>
          </a:p>
          <a:p>
            <a:pPr marL="342900" indent="-571500">
              <a:lnSpc>
                <a:spcPct val="130000"/>
              </a:lnSpc>
            </a:pPr>
            <a:r>
              <a:rPr lang="en-US" sz="4400" dirty="0">
                <a:solidFill>
                  <a:srgbClr val="468CBD"/>
                </a:solidFill>
                <a:latin typeface="Lato" panose="020F0502020204030203" pitchFamily="34" charset="0"/>
                <a:ea typeface="Lato Black" panose="020F0502020204030203" pitchFamily="34" charset="0"/>
                <a:cs typeface="Lato" panose="020F0502020204030203" pitchFamily="34" charset="0"/>
              </a:rPr>
              <a:t>Per diem on 10 October = YES</a:t>
            </a:r>
          </a:p>
        </p:txBody>
      </p:sp>
    </p:spTree>
    <p:extLst>
      <p:ext uri="{BB962C8B-B14F-4D97-AF65-F5344CB8AC3E}">
        <p14:creationId xmlns:p14="http://schemas.microsoft.com/office/powerpoint/2010/main" val="143146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61">
            <a:extLst>
              <a:ext uri="{FF2B5EF4-FFF2-40B4-BE49-F238E27FC236}">
                <a16:creationId xmlns:a16="http://schemas.microsoft.com/office/drawing/2014/main" id="{98F3D457-5F69-4866-930F-49C310EF325A}"/>
              </a:ext>
            </a:extLst>
          </p:cNvPr>
          <p:cNvSpPr/>
          <p:nvPr/>
        </p:nvSpPr>
        <p:spPr>
          <a:xfrm>
            <a:off x="1319585" y="1386186"/>
            <a:ext cx="21602401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t">
            <a:spAutoFit/>
          </a:bodyPr>
          <a:lstStyle/>
          <a:p>
            <a:pPr lvl="0">
              <a:defRPr sz="1800"/>
            </a:pPr>
            <a:r>
              <a:rPr lang="en-US" sz="7200" dirty="0">
                <a:solidFill>
                  <a:srgbClr val="48385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Roboto Medium"/>
              </a:rPr>
              <a:t>LINK WITH PROJECT MANAGEMENT</a:t>
            </a:r>
            <a:endParaRPr lang="en-US" sz="7200" dirty="0">
              <a:solidFill>
                <a:srgbClr val="48385C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Roboto Light"/>
            </a:endParaRPr>
          </a:p>
        </p:txBody>
      </p:sp>
      <p:sp>
        <p:nvSpPr>
          <p:cNvPr id="20" name="Espaço Reservado para Número de Slide 5">
            <a:extLst>
              <a:ext uri="{FF2B5EF4-FFF2-40B4-BE49-F238E27FC236}">
                <a16:creationId xmlns:a16="http://schemas.microsoft.com/office/drawing/2014/main" id="{09954511-932C-4FF2-9FA4-F18A679B724F}"/>
              </a:ext>
            </a:extLst>
          </p:cNvPr>
          <p:cNvSpPr txBox="1">
            <a:spLocks/>
          </p:cNvSpPr>
          <p:nvPr/>
        </p:nvSpPr>
        <p:spPr>
          <a:xfrm>
            <a:off x="22298260" y="306066"/>
            <a:ext cx="623726" cy="64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pt-BR"/>
            </a:defPPr>
            <a:lvl1pPr marL="0" algn="r" defTabSz="2176511" rtl="0" eaLnBrk="1" latinLnBrk="0" hangingPunct="1">
              <a:defRPr sz="18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1088256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511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769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3022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1278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9533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7787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6045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CC4ABB-7708-4C07-BCF7-086E91BB9254}" type="slidenum">
              <a:rPr lang="pt-BR" smtClean="0">
                <a:solidFill>
                  <a:srgbClr val="48385C"/>
                </a:solidFill>
              </a:rPr>
              <a:pPr/>
              <a:t>11</a:t>
            </a:fld>
            <a:endParaRPr lang="pt-BR" dirty="0">
              <a:solidFill>
                <a:srgbClr val="48385C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25DC5786-C7FD-42F8-B5EC-EC87BCC2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5200" y="496800"/>
            <a:ext cx="2158270" cy="711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9BD81B-84FA-D094-8ADC-FE02E9935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9" y="4589444"/>
            <a:ext cx="23099410" cy="45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45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61">
            <a:extLst>
              <a:ext uri="{FF2B5EF4-FFF2-40B4-BE49-F238E27FC236}">
                <a16:creationId xmlns:a16="http://schemas.microsoft.com/office/drawing/2014/main" id="{98F3D457-5F69-4866-930F-49C310EF325A}"/>
              </a:ext>
            </a:extLst>
          </p:cNvPr>
          <p:cNvSpPr/>
          <p:nvPr/>
        </p:nvSpPr>
        <p:spPr>
          <a:xfrm>
            <a:off x="1319585" y="1386186"/>
            <a:ext cx="21602401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t">
            <a:spAutoFit/>
          </a:bodyPr>
          <a:lstStyle/>
          <a:p>
            <a:pPr lvl="0">
              <a:defRPr sz="1800"/>
            </a:pPr>
            <a:r>
              <a:rPr lang="en-US" sz="7200" dirty="0">
                <a:solidFill>
                  <a:srgbClr val="48385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Roboto Medium"/>
              </a:rPr>
              <a:t>LINK TO AUDIT</a:t>
            </a:r>
            <a:endParaRPr lang="en-US" sz="7200" dirty="0">
              <a:solidFill>
                <a:srgbClr val="48385C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Roboto Light"/>
            </a:endParaRPr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id="{C8803E43-13BA-49CE-A4E5-B9126B92ED9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19585" y="3281876"/>
            <a:ext cx="21501765" cy="10057638"/>
          </a:xfrm>
          <a:prstGeom prst="rect">
            <a:avLst/>
          </a:prstGeom>
        </p:spPr>
        <p:txBody>
          <a:bodyPr numCol="1" spcCol="1080000"/>
          <a:lstStyle/>
          <a:p>
            <a:pPr marL="0">
              <a:lnSpc>
                <a:spcPct val="130000"/>
              </a:lnSpc>
              <a:buNone/>
            </a:pP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>
              <a:lnSpc>
                <a:spcPct val="130000"/>
              </a:lnSpc>
              <a:buNone/>
            </a:pP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>
              <a:lnSpc>
                <a:spcPct val="130000"/>
              </a:lnSpc>
              <a:buNone/>
            </a:pP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>
              <a:lnSpc>
                <a:spcPct val="130000"/>
              </a:lnSpc>
              <a:buNone/>
            </a:pP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>
              <a:lnSpc>
                <a:spcPct val="130000"/>
              </a:lnSpc>
              <a:buNone/>
            </a:pP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Espaço Reservado para Número de Slide 5">
            <a:extLst>
              <a:ext uri="{FF2B5EF4-FFF2-40B4-BE49-F238E27FC236}">
                <a16:creationId xmlns:a16="http://schemas.microsoft.com/office/drawing/2014/main" id="{09954511-932C-4FF2-9FA4-F18A679B724F}"/>
              </a:ext>
            </a:extLst>
          </p:cNvPr>
          <p:cNvSpPr txBox="1">
            <a:spLocks/>
          </p:cNvSpPr>
          <p:nvPr/>
        </p:nvSpPr>
        <p:spPr>
          <a:xfrm>
            <a:off x="22298260" y="306066"/>
            <a:ext cx="623726" cy="64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pt-BR"/>
            </a:defPPr>
            <a:lvl1pPr marL="0" algn="r" defTabSz="2176511" rtl="0" eaLnBrk="1" latinLnBrk="0" hangingPunct="1">
              <a:defRPr sz="18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1088256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511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769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3022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1278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9533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7787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6045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CC4ABB-7708-4C07-BCF7-086E91BB9254}" type="slidenum">
              <a:rPr lang="pt-BR" smtClean="0">
                <a:solidFill>
                  <a:srgbClr val="48385C"/>
                </a:solidFill>
              </a:rPr>
              <a:pPr/>
              <a:t>12</a:t>
            </a:fld>
            <a:endParaRPr lang="pt-BR" dirty="0">
              <a:solidFill>
                <a:srgbClr val="48385C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25DC5786-C7FD-42F8-B5EC-EC87BCC2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5200" y="496800"/>
            <a:ext cx="2158270" cy="711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1173C3-10E4-50E8-A19F-9D0457146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51" y="3010957"/>
            <a:ext cx="10517286" cy="103285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325F48-C2A7-F440-9731-EEAA66AECC9C}"/>
              </a:ext>
            </a:extLst>
          </p:cNvPr>
          <p:cNvSpPr txBox="1"/>
          <p:nvPr/>
        </p:nvSpPr>
        <p:spPr>
          <a:xfrm>
            <a:off x="1319585" y="2740152"/>
            <a:ext cx="12195312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>
                <a:solidFill>
                  <a:srgbClr val="468CBD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GIZ IFFS 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68CBD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Lato" panose="020F0502020204030203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2673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61">
            <a:extLst>
              <a:ext uri="{FF2B5EF4-FFF2-40B4-BE49-F238E27FC236}">
                <a16:creationId xmlns:a16="http://schemas.microsoft.com/office/drawing/2014/main" id="{98F3D457-5F69-4866-930F-49C310EF325A}"/>
              </a:ext>
            </a:extLst>
          </p:cNvPr>
          <p:cNvSpPr/>
          <p:nvPr/>
        </p:nvSpPr>
        <p:spPr>
          <a:xfrm>
            <a:off x="1319585" y="1386186"/>
            <a:ext cx="21602401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t">
            <a:spAutoFit/>
          </a:bodyPr>
          <a:lstStyle/>
          <a:p>
            <a:pPr lvl="0">
              <a:defRPr sz="1800"/>
            </a:pPr>
            <a:r>
              <a:rPr lang="en-US" sz="7200" dirty="0">
                <a:solidFill>
                  <a:srgbClr val="48385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Roboto Medium"/>
              </a:rPr>
              <a:t>LINK TO AUDIT - ACCRUAL NOT DONE</a:t>
            </a:r>
            <a:endParaRPr lang="en-US" sz="7200" dirty="0">
              <a:solidFill>
                <a:srgbClr val="48385C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Roboto Light"/>
            </a:endParaRPr>
          </a:p>
        </p:txBody>
      </p: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id="{C8803E43-13BA-49CE-A4E5-B9126B92ED9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19585" y="3281876"/>
            <a:ext cx="21501765" cy="10057638"/>
          </a:xfrm>
          <a:prstGeom prst="rect">
            <a:avLst/>
          </a:prstGeom>
        </p:spPr>
        <p:txBody>
          <a:bodyPr numCol="1" spcCol="1080000"/>
          <a:lstStyle/>
          <a:p>
            <a:pPr marL="0">
              <a:lnSpc>
                <a:spcPct val="130000"/>
              </a:lnSpc>
              <a:buNone/>
            </a:pP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>
              <a:lnSpc>
                <a:spcPct val="130000"/>
              </a:lnSpc>
              <a:buNone/>
            </a:pP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>
              <a:lnSpc>
                <a:spcPct val="130000"/>
              </a:lnSpc>
              <a:buNone/>
            </a:pP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>
              <a:lnSpc>
                <a:spcPct val="130000"/>
              </a:lnSpc>
              <a:buNone/>
            </a:pP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  <a:p>
            <a:pPr marL="0">
              <a:lnSpc>
                <a:spcPct val="130000"/>
              </a:lnSpc>
              <a:buNone/>
            </a:pP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Espaço Reservado para Número de Slide 5">
            <a:extLst>
              <a:ext uri="{FF2B5EF4-FFF2-40B4-BE49-F238E27FC236}">
                <a16:creationId xmlns:a16="http://schemas.microsoft.com/office/drawing/2014/main" id="{09954511-932C-4FF2-9FA4-F18A679B724F}"/>
              </a:ext>
            </a:extLst>
          </p:cNvPr>
          <p:cNvSpPr txBox="1">
            <a:spLocks/>
          </p:cNvSpPr>
          <p:nvPr/>
        </p:nvSpPr>
        <p:spPr>
          <a:xfrm>
            <a:off x="22298260" y="306066"/>
            <a:ext cx="623726" cy="64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pt-BR"/>
            </a:defPPr>
            <a:lvl1pPr marL="0" algn="r" defTabSz="2176511" rtl="0" eaLnBrk="1" latinLnBrk="0" hangingPunct="1">
              <a:defRPr sz="18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1088256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511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769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3022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1278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9533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7787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6045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CC4ABB-7708-4C07-BCF7-086E91BB9254}" type="slidenum">
              <a:rPr lang="pt-BR" smtClean="0">
                <a:solidFill>
                  <a:srgbClr val="48385C"/>
                </a:solidFill>
              </a:rPr>
              <a:pPr/>
              <a:t>13</a:t>
            </a:fld>
            <a:endParaRPr lang="pt-BR" dirty="0">
              <a:solidFill>
                <a:srgbClr val="48385C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25DC5786-C7FD-42F8-B5EC-EC87BCC2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5200" y="496800"/>
            <a:ext cx="2158270" cy="711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BFE61D-E9A9-08AE-C450-08D658325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82" y="3107150"/>
            <a:ext cx="20108901" cy="87922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02147D-C143-1346-627A-0E473CDE650C}"/>
              </a:ext>
            </a:extLst>
          </p:cNvPr>
          <p:cNvSpPr txBox="1"/>
          <p:nvPr/>
        </p:nvSpPr>
        <p:spPr>
          <a:xfrm>
            <a:off x="1564238" y="2489786"/>
            <a:ext cx="12195312" cy="81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>
                <a:solidFill>
                  <a:srgbClr val="468CBD"/>
                </a:solidFill>
                <a:latin typeface="Lato" panose="020F0502020204030203" pitchFamily="34" charset="0"/>
                <a:cs typeface="Lato" panose="020F0502020204030203" pitchFamily="34" charset="0"/>
              </a:rPr>
              <a:t>GVA STATUTORY 2019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68CBD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47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D9A0F6-8F83-4660-BDD9-451D028F1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794"/>
            <a:ext cx="24384000" cy="13716000"/>
          </a:xfrm>
          <a:prstGeom prst="rect">
            <a:avLst/>
          </a:prstGeom>
        </p:spPr>
      </p:pic>
      <p:sp>
        <p:nvSpPr>
          <p:cNvPr id="12" name="Shape 61">
            <a:extLst>
              <a:ext uri="{FF2B5EF4-FFF2-40B4-BE49-F238E27FC236}">
                <a16:creationId xmlns:a16="http://schemas.microsoft.com/office/drawing/2014/main" id="{8C6AA071-6A70-4C9A-B29D-C9897BA98BC0}"/>
              </a:ext>
            </a:extLst>
          </p:cNvPr>
          <p:cNvSpPr/>
          <p:nvPr/>
        </p:nvSpPr>
        <p:spPr>
          <a:xfrm>
            <a:off x="6749902" y="2394298"/>
            <a:ext cx="16129792" cy="2708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t">
            <a:spAutoFit/>
          </a:bodyPr>
          <a:lstStyle/>
          <a:p>
            <a:pPr lvl="0" algn="r">
              <a:defRPr sz="1800"/>
            </a:pPr>
            <a:r>
              <a:rPr lang="en-US" sz="16600">
                <a:solidFill>
                  <a:srgbClr val="468CBD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Roboto Medium"/>
              </a:rPr>
              <a:t>THANK YOU</a:t>
            </a:r>
            <a:endParaRPr lang="en-US" sz="16600">
              <a:solidFill>
                <a:srgbClr val="468CBD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Roboto Light"/>
            </a:endParaRPr>
          </a:p>
        </p:txBody>
      </p:sp>
      <p:sp>
        <p:nvSpPr>
          <p:cNvPr id="34" name="Espaço Reservado para Número de Slide 5">
            <a:extLst>
              <a:ext uri="{FF2B5EF4-FFF2-40B4-BE49-F238E27FC236}">
                <a16:creationId xmlns:a16="http://schemas.microsoft.com/office/drawing/2014/main" id="{03AEE880-F687-463F-AA77-EA35613900D1}"/>
              </a:ext>
            </a:extLst>
          </p:cNvPr>
          <p:cNvSpPr txBox="1">
            <a:spLocks/>
          </p:cNvSpPr>
          <p:nvPr/>
        </p:nvSpPr>
        <p:spPr>
          <a:xfrm>
            <a:off x="22298260" y="306066"/>
            <a:ext cx="623726" cy="64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pt-BR"/>
            </a:defPPr>
            <a:lvl1pPr marL="0" algn="r" defTabSz="2176511" rtl="0" eaLnBrk="1" latinLnBrk="0" hangingPunct="1">
              <a:defRPr sz="18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1088256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511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769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3022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1278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9533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7787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6045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CC4ABB-7708-4C07-BCF7-086E91BB9254}" type="slidenum">
              <a:rPr lang="pt-BR" smtClean="0">
                <a:solidFill>
                  <a:srgbClr val="48385C"/>
                </a:solidFill>
              </a:rPr>
              <a:pPr/>
              <a:t>14</a:t>
            </a:fld>
            <a:endParaRPr lang="pt-BR" dirty="0">
              <a:solidFill>
                <a:srgbClr val="48385C"/>
              </a:solidFill>
            </a:endParaRPr>
          </a:p>
        </p:txBody>
      </p:sp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FE5797A9-DCF7-40C6-AADA-4A77AA525938}"/>
              </a:ext>
            </a:extLst>
          </p:cNvPr>
          <p:cNvSpPr txBox="1">
            <a:spLocks/>
          </p:cNvSpPr>
          <p:nvPr/>
        </p:nvSpPr>
        <p:spPr>
          <a:xfrm>
            <a:off x="9408828" y="306066"/>
            <a:ext cx="12673408" cy="64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pt-BR"/>
            </a:defPPr>
            <a:lvl1pPr marL="0" algn="r" defTabSz="2176511" rtl="0" eaLnBrk="1" latinLnBrk="0" hangingPunct="1">
              <a:defRPr sz="1800" b="1" i="0" kern="1200" cap="none" spc="10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1088256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511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769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3022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1278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9533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7787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6045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48385C"/>
              </a:solidFill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EAAB4566-C979-464C-B007-0A82C9548F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3602" y="497560"/>
            <a:ext cx="2160240" cy="7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27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objeto, pala&#10;&#10;Descrição gerada automaticamente">
            <a:extLst>
              <a:ext uri="{FF2B5EF4-FFF2-40B4-BE49-F238E27FC236}">
                <a16:creationId xmlns:a16="http://schemas.microsoft.com/office/drawing/2014/main" id="{FF9DE223-C06E-4AC9-925B-15FC2050A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794"/>
            <a:ext cx="24384000" cy="1371600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8693B63-F561-4ADE-9199-256801C32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4113" y="4794264"/>
            <a:ext cx="10537362" cy="412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C84FC7E-2B98-4B6D-8F30-3F5B8C9BB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627840" cy="13853160"/>
          </a:xfrm>
          <a:prstGeom prst="rect">
            <a:avLst/>
          </a:prstGeom>
        </p:spPr>
      </p:pic>
      <p:sp>
        <p:nvSpPr>
          <p:cNvPr id="42" name="Espaço Reservado para Texto 1">
            <a:extLst>
              <a:ext uri="{FF2B5EF4-FFF2-40B4-BE49-F238E27FC236}">
                <a16:creationId xmlns:a16="http://schemas.microsoft.com/office/drawing/2014/main" id="{2349423E-5E46-4716-9FA6-0EBFEC24CF25}"/>
              </a:ext>
            </a:extLst>
          </p:cNvPr>
          <p:cNvSpPr txBox="1">
            <a:spLocks/>
          </p:cNvSpPr>
          <p:nvPr/>
        </p:nvSpPr>
        <p:spPr>
          <a:xfrm>
            <a:off x="1300536" y="954138"/>
            <a:ext cx="13916594" cy="4824536"/>
          </a:xfrm>
          <a:prstGeom prst="rect">
            <a:avLst/>
          </a:prstGeom>
        </p:spPr>
        <p:txBody>
          <a:bodyPr/>
          <a:lstStyle>
            <a:lvl1pPr marL="816191" indent="-816191" algn="l" defTabSz="2176511" rtl="0" eaLnBrk="1" latinLnBrk="0" hangingPunct="1">
              <a:spcBef>
                <a:spcPct val="20000"/>
              </a:spcBef>
              <a:buFont typeface="Arial" pitchFamily="34" charset="0"/>
              <a:buNone/>
              <a:defRPr sz="5000" b="0" kern="1200" cap="all" baseline="0">
                <a:solidFill>
                  <a:srgbClr val="2C334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68414" indent="-680161" algn="l" defTabSz="217651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0640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8893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7151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5404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3662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1916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0173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pt-BR" sz="6000" cap="none" dirty="0">
                <a:solidFill>
                  <a:srgbClr val="E5A65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CASH MANAGEMENT REPORTING</a:t>
            </a:r>
          </a:p>
          <a:p>
            <a:pPr marL="0" indent="0"/>
            <a:r>
              <a:rPr lang="pt-BR" sz="6000" cap="none" dirty="0">
                <a:solidFill>
                  <a:srgbClr val="E5A65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VS</a:t>
            </a:r>
          </a:p>
          <a:p>
            <a:pPr marL="0" indent="0"/>
            <a:r>
              <a:rPr lang="pt-BR" sz="6000" cap="none" dirty="0">
                <a:solidFill>
                  <a:srgbClr val="E5A65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EXPENSE MANGEMENT REPORTING</a:t>
            </a:r>
          </a:p>
          <a:p>
            <a:pPr marL="0" indent="0"/>
            <a:r>
              <a:rPr lang="pt-BR" sz="3600" i="1" cap="none" dirty="0">
                <a:solidFill>
                  <a:srgbClr val="E5A65F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(ACCRUALS)</a:t>
            </a:r>
          </a:p>
        </p:txBody>
      </p:sp>
      <p:sp>
        <p:nvSpPr>
          <p:cNvPr id="43" name="Espaço Reservado para Texto 9">
            <a:extLst>
              <a:ext uri="{FF2B5EF4-FFF2-40B4-BE49-F238E27FC236}">
                <a16:creationId xmlns:a16="http://schemas.microsoft.com/office/drawing/2014/main" id="{F9280C8D-0DC9-4679-A2FA-F432F996770F}"/>
              </a:ext>
            </a:extLst>
          </p:cNvPr>
          <p:cNvSpPr txBox="1">
            <a:spLocks/>
          </p:cNvSpPr>
          <p:nvPr/>
        </p:nvSpPr>
        <p:spPr>
          <a:xfrm>
            <a:off x="1319586" y="5850682"/>
            <a:ext cx="11521280" cy="2880320"/>
          </a:xfrm>
          <a:prstGeom prst="rect">
            <a:avLst/>
          </a:prstGeom>
        </p:spPr>
        <p:txBody>
          <a:bodyPr/>
          <a:lstStyle>
            <a:lvl1pPr marL="0" indent="0" algn="l" defTabSz="2176511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3400" b="1" kern="1200" cap="all" baseline="0">
                <a:solidFill>
                  <a:srgbClr val="48385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1768414" indent="-680161" algn="l" defTabSz="217651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0640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8893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7151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5404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3662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1916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0173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5400" cap="none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Espaço Reservado para Texto 14">
            <a:extLst>
              <a:ext uri="{FF2B5EF4-FFF2-40B4-BE49-F238E27FC236}">
                <a16:creationId xmlns:a16="http://schemas.microsoft.com/office/drawing/2014/main" id="{F52CE480-613B-4B6F-8426-824B6082D7C9}"/>
              </a:ext>
            </a:extLst>
          </p:cNvPr>
          <p:cNvSpPr txBox="1">
            <a:spLocks/>
          </p:cNvSpPr>
          <p:nvPr/>
        </p:nvSpPr>
        <p:spPr>
          <a:xfrm>
            <a:off x="1335949" y="9716256"/>
            <a:ext cx="20289893" cy="571500"/>
          </a:xfrm>
          <a:prstGeom prst="rect">
            <a:avLst/>
          </a:prstGeom>
        </p:spPr>
        <p:txBody>
          <a:bodyPr/>
          <a:lstStyle>
            <a:lvl1pPr marL="816191" indent="-816191" algn="r" defTabSz="2176511" rtl="0" eaLnBrk="1" latinLnBrk="0" hangingPunct="1">
              <a:spcBef>
                <a:spcPct val="20000"/>
              </a:spcBef>
              <a:buFont typeface="Arial" pitchFamily="34" charset="0"/>
              <a:buNone/>
              <a:defRPr sz="3300" b="1" kern="1200" cap="all" normalizeH="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768414" indent="-680161" algn="l" defTabSz="217651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0640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08893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7151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5404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3662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1916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0173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400" dirty="0" err="1">
                <a:solidFill>
                  <a:srgbClr val="E5A6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</a:t>
            </a:r>
            <a:r>
              <a:rPr lang="pt-BR" sz="3400" dirty="0">
                <a:solidFill>
                  <a:srgbClr val="E5A6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Manager meeting</a:t>
            </a:r>
          </a:p>
        </p:txBody>
      </p:sp>
      <p:sp>
        <p:nvSpPr>
          <p:cNvPr id="45" name="Espaço Reservado para Texto 7">
            <a:extLst>
              <a:ext uri="{FF2B5EF4-FFF2-40B4-BE49-F238E27FC236}">
                <a16:creationId xmlns:a16="http://schemas.microsoft.com/office/drawing/2014/main" id="{ABC41275-CCB3-4CE2-9D63-4DE5B9A55865}"/>
              </a:ext>
            </a:extLst>
          </p:cNvPr>
          <p:cNvSpPr txBox="1">
            <a:spLocks/>
          </p:cNvSpPr>
          <p:nvPr/>
        </p:nvSpPr>
        <p:spPr>
          <a:xfrm>
            <a:off x="1308349" y="7938915"/>
            <a:ext cx="20317493" cy="1669269"/>
          </a:xfrm>
          <a:prstGeom prst="rect">
            <a:avLst/>
          </a:prstGeom>
        </p:spPr>
        <p:txBody>
          <a:bodyPr anchor="ctr"/>
          <a:lstStyle>
            <a:lvl1pPr marL="0" indent="0" algn="r" defTabSz="2176511" rtl="0" eaLnBrk="1" latinLnBrk="0" hangingPunct="1">
              <a:lnSpc>
                <a:spcPts val="5000"/>
              </a:lnSpc>
              <a:spcBef>
                <a:spcPts val="0"/>
              </a:spcBef>
              <a:buFont typeface="Arial" pitchFamily="34" charset="0"/>
              <a:buNone/>
              <a:defRPr sz="3600" kern="1200" cap="none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8414" indent="-680161" algn="l" defTabSz="2176511" rtl="0" eaLnBrk="1" latinLnBrk="0" hangingPunct="1">
              <a:lnSpc>
                <a:spcPts val="4800"/>
              </a:lnSpc>
              <a:spcBef>
                <a:spcPct val="20000"/>
              </a:spcBef>
              <a:buFont typeface="Arial" pitchFamily="34" charset="0"/>
              <a:buChar char="–"/>
              <a:defRPr sz="3400" kern="1200" cap="none" baseline="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720640" indent="-544129" algn="l" defTabSz="2176511" rtl="0" eaLnBrk="1" latinLnBrk="0" hangingPunct="1">
              <a:lnSpc>
                <a:spcPts val="4800"/>
              </a:lnSpc>
              <a:spcBef>
                <a:spcPct val="20000"/>
              </a:spcBef>
              <a:buFont typeface="Arial" pitchFamily="34" charset="0"/>
              <a:buChar char="•"/>
              <a:defRPr sz="3400" kern="1200" cap="none" baseline="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808893" indent="-544129" algn="l" defTabSz="2176511" rtl="0" eaLnBrk="1" latinLnBrk="0" hangingPunct="1">
              <a:lnSpc>
                <a:spcPts val="4800"/>
              </a:lnSpc>
              <a:spcBef>
                <a:spcPct val="20000"/>
              </a:spcBef>
              <a:buFont typeface="Arial" pitchFamily="34" charset="0"/>
              <a:buChar char="–"/>
              <a:defRPr sz="3400" kern="1200" cap="none" baseline="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897151" indent="-544129" algn="l" defTabSz="2176511" rtl="0" eaLnBrk="1" latinLnBrk="0" hangingPunct="1">
              <a:lnSpc>
                <a:spcPts val="4800"/>
              </a:lnSpc>
              <a:spcBef>
                <a:spcPct val="20000"/>
              </a:spcBef>
              <a:buFont typeface="Arial" pitchFamily="34" charset="0"/>
              <a:buChar char="»"/>
              <a:defRPr sz="3400" kern="1200" cap="none" baseline="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985404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3662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1916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0173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400" dirty="0">
                <a:solidFill>
                  <a:srgbClr val="E5A6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Axel CHAPTAL | </a:t>
            </a:r>
            <a:r>
              <a:rPr lang="pt-BR" sz="3400" dirty="0" err="1">
                <a:solidFill>
                  <a:srgbClr val="E5A6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axel.chaptal@globalinitiative.net</a:t>
            </a:r>
            <a:endParaRPr lang="pt-BR" sz="3400" dirty="0">
              <a:solidFill>
                <a:srgbClr val="E5A65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Espaço Reservado para Texto 7">
            <a:extLst>
              <a:ext uri="{FF2B5EF4-FFF2-40B4-BE49-F238E27FC236}">
                <a16:creationId xmlns:a16="http://schemas.microsoft.com/office/drawing/2014/main" id="{2DFBFF5F-9B1C-48A9-8BEC-C778573EC9C0}"/>
              </a:ext>
            </a:extLst>
          </p:cNvPr>
          <p:cNvSpPr txBox="1">
            <a:spLocks/>
          </p:cNvSpPr>
          <p:nvPr/>
        </p:nvSpPr>
        <p:spPr>
          <a:xfrm>
            <a:off x="1308349" y="10279234"/>
            <a:ext cx="20317493" cy="540000"/>
          </a:xfrm>
          <a:prstGeom prst="rect">
            <a:avLst/>
          </a:prstGeom>
        </p:spPr>
        <p:txBody>
          <a:bodyPr anchor="ctr"/>
          <a:lstStyle>
            <a:lvl1pPr marL="0" indent="0" algn="r" defTabSz="2176511" rtl="0" eaLnBrk="1" latinLnBrk="0" hangingPunct="1">
              <a:lnSpc>
                <a:spcPts val="5000"/>
              </a:lnSpc>
              <a:spcBef>
                <a:spcPts val="0"/>
              </a:spcBef>
              <a:buFont typeface="Arial" pitchFamily="34" charset="0"/>
              <a:buNone/>
              <a:defRPr sz="3600" kern="1200" cap="none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8414" indent="-680161" algn="l" defTabSz="2176511" rtl="0" eaLnBrk="1" latinLnBrk="0" hangingPunct="1">
              <a:lnSpc>
                <a:spcPts val="4800"/>
              </a:lnSpc>
              <a:spcBef>
                <a:spcPct val="20000"/>
              </a:spcBef>
              <a:buFont typeface="Arial" pitchFamily="34" charset="0"/>
              <a:buChar char="–"/>
              <a:defRPr sz="3400" kern="1200" cap="none" baseline="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720640" indent="-544129" algn="l" defTabSz="2176511" rtl="0" eaLnBrk="1" latinLnBrk="0" hangingPunct="1">
              <a:lnSpc>
                <a:spcPts val="4800"/>
              </a:lnSpc>
              <a:spcBef>
                <a:spcPct val="20000"/>
              </a:spcBef>
              <a:buFont typeface="Arial" pitchFamily="34" charset="0"/>
              <a:buChar char="•"/>
              <a:defRPr sz="3400" kern="1200" cap="none" baseline="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808893" indent="-544129" algn="l" defTabSz="2176511" rtl="0" eaLnBrk="1" latinLnBrk="0" hangingPunct="1">
              <a:lnSpc>
                <a:spcPts val="4800"/>
              </a:lnSpc>
              <a:spcBef>
                <a:spcPct val="20000"/>
              </a:spcBef>
              <a:buFont typeface="Arial" pitchFamily="34" charset="0"/>
              <a:buChar char="–"/>
              <a:defRPr sz="3400" kern="1200" cap="none" baseline="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897151" indent="-544129" algn="l" defTabSz="2176511" rtl="0" eaLnBrk="1" latinLnBrk="0" hangingPunct="1">
              <a:lnSpc>
                <a:spcPts val="4800"/>
              </a:lnSpc>
              <a:spcBef>
                <a:spcPct val="20000"/>
              </a:spcBef>
              <a:buFont typeface="Arial" pitchFamily="34" charset="0"/>
              <a:buChar char="»"/>
              <a:defRPr sz="3400" kern="1200" cap="none" baseline="0">
                <a:solidFill>
                  <a:srgbClr val="55555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985404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3662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1916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0173" indent="-544129" algn="l" defTabSz="21765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3400" dirty="0">
                <a:solidFill>
                  <a:srgbClr val="E5A6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04 April 2022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062478A6-637F-495B-9A3F-98D818956B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21470" y="3237026"/>
            <a:ext cx="5568468" cy="72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7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61">
            <a:extLst>
              <a:ext uri="{FF2B5EF4-FFF2-40B4-BE49-F238E27FC236}">
                <a16:creationId xmlns:a16="http://schemas.microsoft.com/office/drawing/2014/main" id="{98F3D457-5F69-4866-930F-49C310EF325A}"/>
              </a:ext>
            </a:extLst>
          </p:cNvPr>
          <p:cNvSpPr/>
          <p:nvPr/>
        </p:nvSpPr>
        <p:spPr>
          <a:xfrm>
            <a:off x="1319585" y="1386186"/>
            <a:ext cx="21602401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t">
            <a:spAutoFit/>
          </a:bodyPr>
          <a:lstStyle/>
          <a:p>
            <a:pPr lvl="0">
              <a:defRPr sz="1800"/>
            </a:pPr>
            <a:r>
              <a:rPr lang="en-US" sz="7200" dirty="0">
                <a:solidFill>
                  <a:srgbClr val="48385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Roboto Medium"/>
              </a:rPr>
              <a:t>PRINCIPLE</a:t>
            </a:r>
            <a:endParaRPr lang="en-US" sz="7200" dirty="0">
              <a:solidFill>
                <a:srgbClr val="48385C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Roboto Light"/>
            </a:endParaRPr>
          </a:p>
        </p:txBody>
      </p:sp>
      <p:sp>
        <p:nvSpPr>
          <p:cNvPr id="20" name="Espaço Reservado para Número de Slide 5">
            <a:extLst>
              <a:ext uri="{FF2B5EF4-FFF2-40B4-BE49-F238E27FC236}">
                <a16:creationId xmlns:a16="http://schemas.microsoft.com/office/drawing/2014/main" id="{09954511-932C-4FF2-9FA4-F18A679B724F}"/>
              </a:ext>
            </a:extLst>
          </p:cNvPr>
          <p:cNvSpPr txBox="1">
            <a:spLocks/>
          </p:cNvSpPr>
          <p:nvPr/>
        </p:nvSpPr>
        <p:spPr>
          <a:xfrm>
            <a:off x="22298260" y="306066"/>
            <a:ext cx="623726" cy="64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pt-BR"/>
            </a:defPPr>
            <a:lvl1pPr marL="0" algn="r" defTabSz="2176511" rtl="0" eaLnBrk="1" latinLnBrk="0" hangingPunct="1">
              <a:defRPr sz="18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1088256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511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769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3022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1278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9533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7787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6045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CC4ABB-7708-4C07-BCF7-086E91BB9254}" type="slidenum">
              <a:rPr lang="pt-BR" smtClean="0">
                <a:solidFill>
                  <a:srgbClr val="48385C"/>
                </a:solidFill>
              </a:rPr>
              <a:pPr/>
              <a:t>3</a:t>
            </a:fld>
            <a:endParaRPr lang="pt-BR" dirty="0">
              <a:solidFill>
                <a:srgbClr val="48385C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25DC5786-C7FD-42F8-B5EC-EC87BCC2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5200" y="496800"/>
            <a:ext cx="2158270" cy="711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E0A671-5D99-3880-FAA4-8463195BE246}"/>
              </a:ext>
            </a:extLst>
          </p:cNvPr>
          <p:cNvSpPr txBox="1"/>
          <p:nvPr/>
        </p:nvSpPr>
        <p:spPr>
          <a:xfrm>
            <a:off x="3611404" y="3330402"/>
            <a:ext cx="17810322" cy="10934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6860">
              <a:lnSpc>
                <a:spcPct val="150000"/>
              </a:lnSpc>
              <a:spcBef>
                <a:spcPts val="650"/>
              </a:spcBef>
              <a:spcAft>
                <a:spcPts val="0"/>
              </a:spcAft>
            </a:pPr>
            <a:r>
              <a:rPr lang="en-US" sz="4400" dirty="0">
                <a:effectLst/>
                <a:latin typeface="Lato" panose="020F0502020204030203" pitchFamily="34" charset="0"/>
                <a:ea typeface="Lato" panose="020F0502020204030203" pitchFamily="34" charset="0"/>
              </a:rPr>
              <a:t>Cash Management reporting : money in – </a:t>
            </a: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</a:rPr>
              <a:t>money out </a:t>
            </a:r>
            <a:r>
              <a:rPr lang="en-US" sz="4400" dirty="0">
                <a:effectLst/>
                <a:latin typeface="Lato" panose="020F0502020204030203" pitchFamily="34" charset="0"/>
                <a:ea typeface="Lato" panose="020F0502020204030203" pitchFamily="34" charset="0"/>
              </a:rPr>
              <a:t>method (bank)</a:t>
            </a:r>
          </a:p>
          <a:p>
            <a:pPr marL="276860">
              <a:lnSpc>
                <a:spcPct val="150000"/>
              </a:lnSpc>
              <a:spcBef>
                <a:spcPts val="650"/>
              </a:spcBef>
              <a:spcAft>
                <a:spcPts val="0"/>
              </a:spcAft>
            </a:pP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</a:rPr>
              <a:t>Expense Management reporting (Accruals) : Time is key</a:t>
            </a:r>
          </a:p>
          <a:p>
            <a:pPr marL="276860">
              <a:lnSpc>
                <a:spcPct val="150000"/>
              </a:lnSpc>
              <a:spcBef>
                <a:spcPts val="650"/>
              </a:spcBef>
              <a:spcAft>
                <a:spcPts val="0"/>
              </a:spcAft>
            </a:pPr>
            <a:endParaRPr lang="en-US" sz="4400" dirty="0">
              <a:latin typeface="Lato" panose="020F0502020204030203" pitchFamily="34" charset="0"/>
              <a:ea typeface="Lato" panose="020F0502020204030203" pitchFamily="34" charset="0"/>
            </a:endParaRPr>
          </a:p>
          <a:p>
            <a:pPr marL="276860">
              <a:lnSpc>
                <a:spcPct val="150000"/>
              </a:lnSpc>
              <a:spcBef>
                <a:spcPts val="650"/>
              </a:spcBef>
              <a:spcAft>
                <a:spcPts val="0"/>
              </a:spcAft>
            </a:pPr>
            <a:endParaRPr lang="en-US" sz="4400" dirty="0">
              <a:latin typeface="Lato" panose="020F0502020204030203" pitchFamily="34" charset="0"/>
              <a:ea typeface="Lato" panose="020F0502020204030203" pitchFamily="34" charset="0"/>
            </a:endParaRPr>
          </a:p>
          <a:p>
            <a:pPr marL="276860">
              <a:lnSpc>
                <a:spcPct val="150000"/>
              </a:lnSpc>
              <a:spcBef>
                <a:spcPts val="650"/>
              </a:spcBef>
              <a:spcAft>
                <a:spcPts val="0"/>
              </a:spcAft>
            </a:pPr>
            <a:endParaRPr lang="en-US" sz="4400" dirty="0">
              <a:latin typeface="Lato" panose="020F0502020204030203" pitchFamily="34" charset="0"/>
              <a:ea typeface="Lato" panose="020F0502020204030203" pitchFamily="34" charset="0"/>
            </a:endParaRPr>
          </a:p>
          <a:p>
            <a:pPr marL="276860">
              <a:lnSpc>
                <a:spcPct val="150000"/>
              </a:lnSpc>
              <a:spcBef>
                <a:spcPts val="650"/>
              </a:spcBef>
              <a:spcAft>
                <a:spcPts val="0"/>
              </a:spcAft>
            </a:pPr>
            <a:endParaRPr lang="en-US" sz="4400" dirty="0">
              <a:latin typeface="Lato" panose="020F0502020204030203" pitchFamily="34" charset="0"/>
              <a:ea typeface="Lato" panose="020F0502020204030203" pitchFamily="34" charset="0"/>
            </a:endParaRPr>
          </a:p>
          <a:p>
            <a:pPr marL="276860">
              <a:lnSpc>
                <a:spcPct val="150000"/>
              </a:lnSpc>
              <a:spcBef>
                <a:spcPts val="650"/>
              </a:spcBef>
              <a:spcAft>
                <a:spcPts val="0"/>
              </a:spcAft>
            </a:pP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</a:rPr>
              <a:t>When expense occurred ?	          When can we file revenue? </a:t>
            </a:r>
          </a:p>
          <a:p>
            <a:pPr marL="276860">
              <a:lnSpc>
                <a:spcPct val="150000"/>
              </a:lnSpc>
              <a:spcBef>
                <a:spcPts val="650"/>
              </a:spcBef>
              <a:spcAft>
                <a:spcPts val="0"/>
              </a:spcAft>
            </a:pPr>
            <a:endParaRPr lang="en-US" sz="4400" dirty="0">
              <a:latin typeface="Lato" panose="020F0502020204030203" pitchFamily="34" charset="0"/>
              <a:ea typeface="Lato" panose="020F0502020204030203" pitchFamily="34" charset="0"/>
            </a:endParaRPr>
          </a:p>
          <a:p>
            <a:pPr marL="276860">
              <a:lnSpc>
                <a:spcPct val="150000"/>
              </a:lnSpc>
              <a:spcBef>
                <a:spcPts val="650"/>
              </a:spcBef>
              <a:spcAft>
                <a:spcPts val="0"/>
              </a:spcAft>
            </a:pPr>
            <a:r>
              <a:rPr lang="en-US" sz="4400" dirty="0">
                <a:latin typeface="Lato" panose="020F0502020204030203" pitchFamily="34" charset="0"/>
                <a:ea typeface="Lato" panose="020F0502020204030203" pitchFamily="34" charset="0"/>
              </a:rPr>
              <a:t>GI-TOC = Accruals</a:t>
            </a:r>
          </a:p>
          <a:p>
            <a:pPr marL="276860">
              <a:lnSpc>
                <a:spcPct val="150000"/>
              </a:lnSpc>
              <a:spcBef>
                <a:spcPts val="650"/>
              </a:spcBef>
              <a:spcAft>
                <a:spcPts val="0"/>
              </a:spcAft>
            </a:pPr>
            <a:endParaRPr lang="en-US" sz="4400" dirty="0">
              <a:latin typeface="Lato" panose="020F0502020204030203" pitchFamily="34" charset="0"/>
              <a:ea typeface="Lato" panose="020F050202020403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D566A-504F-32E1-C215-A1742B44E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94" y="7074818"/>
            <a:ext cx="3060340" cy="2448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85789A-9953-03B1-AED8-8172C9D2F0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53" y="7074818"/>
            <a:ext cx="308174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5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61">
            <a:extLst>
              <a:ext uri="{FF2B5EF4-FFF2-40B4-BE49-F238E27FC236}">
                <a16:creationId xmlns:a16="http://schemas.microsoft.com/office/drawing/2014/main" id="{98F3D457-5F69-4866-930F-49C310EF325A}"/>
              </a:ext>
            </a:extLst>
          </p:cNvPr>
          <p:cNvSpPr/>
          <p:nvPr/>
        </p:nvSpPr>
        <p:spPr>
          <a:xfrm>
            <a:off x="1319585" y="1386186"/>
            <a:ext cx="21602401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6200" tIns="76200" rIns="76200" bIns="76200" anchor="t">
            <a:spAutoFit/>
          </a:bodyPr>
          <a:lstStyle/>
          <a:p>
            <a:pPr lvl="0">
              <a:defRPr sz="1800"/>
            </a:pPr>
            <a:r>
              <a:rPr lang="en-US" sz="7200" dirty="0">
                <a:solidFill>
                  <a:srgbClr val="48385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Roboto Medium"/>
              </a:rPr>
              <a:t>PRINCIPLE</a:t>
            </a:r>
            <a:endParaRPr lang="en-US" sz="7200" dirty="0">
              <a:solidFill>
                <a:srgbClr val="48385C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Roboto Light"/>
            </a:endParaRPr>
          </a:p>
        </p:txBody>
      </p:sp>
      <p:sp>
        <p:nvSpPr>
          <p:cNvPr id="20" name="Espaço Reservado para Número de Slide 5">
            <a:extLst>
              <a:ext uri="{FF2B5EF4-FFF2-40B4-BE49-F238E27FC236}">
                <a16:creationId xmlns:a16="http://schemas.microsoft.com/office/drawing/2014/main" id="{09954511-932C-4FF2-9FA4-F18A679B724F}"/>
              </a:ext>
            </a:extLst>
          </p:cNvPr>
          <p:cNvSpPr txBox="1">
            <a:spLocks/>
          </p:cNvSpPr>
          <p:nvPr/>
        </p:nvSpPr>
        <p:spPr>
          <a:xfrm>
            <a:off x="22298260" y="306066"/>
            <a:ext cx="623726" cy="64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pt-BR"/>
            </a:defPPr>
            <a:lvl1pPr marL="0" algn="r" defTabSz="2176511" rtl="0" eaLnBrk="1" latinLnBrk="0" hangingPunct="1">
              <a:defRPr sz="18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1088256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511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769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3022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1278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9533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7787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6045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CC4ABB-7708-4C07-BCF7-086E91BB9254}" type="slidenum">
              <a:rPr lang="pt-BR" smtClean="0">
                <a:solidFill>
                  <a:srgbClr val="48385C"/>
                </a:solidFill>
              </a:rPr>
              <a:pPr/>
              <a:t>4</a:t>
            </a:fld>
            <a:endParaRPr lang="pt-BR" dirty="0">
              <a:solidFill>
                <a:srgbClr val="48385C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25DC5786-C7FD-42F8-B5EC-EC87BCC2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5200" y="496800"/>
            <a:ext cx="2158270" cy="711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3CF3D6-28C9-5902-C299-5E816C1CF89E}"/>
              </a:ext>
            </a:extLst>
          </p:cNvPr>
          <p:cNvSpPr txBox="1"/>
          <p:nvPr/>
        </p:nvSpPr>
        <p:spPr>
          <a:xfrm>
            <a:off x="6097772" y="6480974"/>
            <a:ext cx="12195544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dirty="0"/>
              <a:t>https://www.youtube.com/watch?v=GEZZftO_VrE</a:t>
            </a:r>
          </a:p>
        </p:txBody>
      </p:sp>
    </p:spTree>
    <p:extLst>
      <p:ext uri="{BB962C8B-B14F-4D97-AF65-F5344CB8AC3E}">
        <p14:creationId xmlns:p14="http://schemas.microsoft.com/office/powerpoint/2010/main" val="299772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61">
            <a:extLst>
              <a:ext uri="{FF2B5EF4-FFF2-40B4-BE49-F238E27FC236}">
                <a16:creationId xmlns:a16="http://schemas.microsoft.com/office/drawing/2014/main" id="{98F3D457-5F69-4866-930F-49C310EF325A}"/>
              </a:ext>
            </a:extLst>
          </p:cNvPr>
          <p:cNvSpPr/>
          <p:nvPr/>
        </p:nvSpPr>
        <p:spPr>
          <a:xfrm>
            <a:off x="1319585" y="1386186"/>
            <a:ext cx="21602401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t">
            <a:spAutoFit/>
          </a:bodyPr>
          <a:lstStyle/>
          <a:p>
            <a:pPr lvl="0">
              <a:defRPr sz="1800"/>
            </a:pPr>
            <a:r>
              <a:rPr lang="en-US" sz="7200" dirty="0">
                <a:solidFill>
                  <a:srgbClr val="48385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Roboto Medium"/>
              </a:rPr>
              <a:t>INVOICE EXAMPLE PAID IN ADVANCE</a:t>
            </a:r>
            <a:endParaRPr lang="en-US" sz="7200" dirty="0">
              <a:solidFill>
                <a:srgbClr val="48385C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Roboto Light"/>
            </a:endParaRPr>
          </a:p>
        </p:txBody>
      </p:sp>
      <p:sp>
        <p:nvSpPr>
          <p:cNvPr id="20" name="Espaço Reservado para Número de Slide 5">
            <a:extLst>
              <a:ext uri="{FF2B5EF4-FFF2-40B4-BE49-F238E27FC236}">
                <a16:creationId xmlns:a16="http://schemas.microsoft.com/office/drawing/2014/main" id="{09954511-932C-4FF2-9FA4-F18A679B724F}"/>
              </a:ext>
            </a:extLst>
          </p:cNvPr>
          <p:cNvSpPr txBox="1">
            <a:spLocks/>
          </p:cNvSpPr>
          <p:nvPr/>
        </p:nvSpPr>
        <p:spPr>
          <a:xfrm>
            <a:off x="22298260" y="306066"/>
            <a:ext cx="623726" cy="64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pt-BR"/>
            </a:defPPr>
            <a:lvl1pPr marL="0" algn="r" defTabSz="2176511" rtl="0" eaLnBrk="1" latinLnBrk="0" hangingPunct="1">
              <a:defRPr sz="18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1088256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511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769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3022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1278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9533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7787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6045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CC4ABB-7708-4C07-BCF7-086E91BB9254}" type="slidenum">
              <a:rPr lang="pt-BR" smtClean="0">
                <a:solidFill>
                  <a:srgbClr val="48385C"/>
                </a:solidFill>
              </a:rPr>
              <a:pPr/>
              <a:t>5</a:t>
            </a:fld>
            <a:endParaRPr lang="pt-BR" dirty="0">
              <a:solidFill>
                <a:srgbClr val="48385C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25DC5786-C7FD-42F8-B5EC-EC87BCC2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5200" y="496800"/>
            <a:ext cx="2158270" cy="711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64B135-070E-4279-8EB0-AD84CED1D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74" y="3690442"/>
            <a:ext cx="12241360" cy="93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5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61">
            <a:extLst>
              <a:ext uri="{FF2B5EF4-FFF2-40B4-BE49-F238E27FC236}">
                <a16:creationId xmlns:a16="http://schemas.microsoft.com/office/drawing/2014/main" id="{98F3D457-5F69-4866-930F-49C310EF325A}"/>
              </a:ext>
            </a:extLst>
          </p:cNvPr>
          <p:cNvSpPr/>
          <p:nvPr/>
        </p:nvSpPr>
        <p:spPr>
          <a:xfrm>
            <a:off x="1319585" y="1386186"/>
            <a:ext cx="21602401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t">
            <a:spAutoFit/>
          </a:bodyPr>
          <a:lstStyle/>
          <a:p>
            <a:pPr lvl="0">
              <a:defRPr sz="1800"/>
            </a:pPr>
            <a:r>
              <a:rPr lang="en-US" sz="7200" dirty="0">
                <a:solidFill>
                  <a:srgbClr val="48385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Roboto Medium"/>
              </a:rPr>
              <a:t>INVOICE EXAMPLE PAID IN ADVANCE </a:t>
            </a:r>
            <a:endParaRPr lang="en-US" sz="7200" dirty="0">
              <a:solidFill>
                <a:srgbClr val="48385C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Roboto Light"/>
            </a:endParaRPr>
          </a:p>
        </p:txBody>
      </p:sp>
      <p:sp>
        <p:nvSpPr>
          <p:cNvPr id="20" name="Espaço Reservado para Número de Slide 5">
            <a:extLst>
              <a:ext uri="{FF2B5EF4-FFF2-40B4-BE49-F238E27FC236}">
                <a16:creationId xmlns:a16="http://schemas.microsoft.com/office/drawing/2014/main" id="{09954511-932C-4FF2-9FA4-F18A679B724F}"/>
              </a:ext>
            </a:extLst>
          </p:cNvPr>
          <p:cNvSpPr txBox="1">
            <a:spLocks/>
          </p:cNvSpPr>
          <p:nvPr/>
        </p:nvSpPr>
        <p:spPr>
          <a:xfrm>
            <a:off x="22298260" y="306066"/>
            <a:ext cx="623726" cy="64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pt-BR"/>
            </a:defPPr>
            <a:lvl1pPr marL="0" algn="r" defTabSz="2176511" rtl="0" eaLnBrk="1" latinLnBrk="0" hangingPunct="1">
              <a:defRPr sz="18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1088256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511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769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3022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1278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9533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7787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6045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CC4ABB-7708-4C07-BCF7-086E91BB9254}" type="slidenum">
              <a:rPr lang="pt-BR" smtClean="0">
                <a:solidFill>
                  <a:srgbClr val="48385C"/>
                </a:solidFill>
              </a:rPr>
              <a:pPr/>
              <a:t>6</a:t>
            </a:fld>
            <a:endParaRPr lang="pt-BR" dirty="0">
              <a:solidFill>
                <a:srgbClr val="48385C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25DC5786-C7FD-42F8-B5EC-EC87BCC2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5200" y="496800"/>
            <a:ext cx="2158270" cy="711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342AAF-B01D-1256-3721-633ECCFFB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18" y="2658618"/>
            <a:ext cx="21602401" cy="1117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7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61">
            <a:extLst>
              <a:ext uri="{FF2B5EF4-FFF2-40B4-BE49-F238E27FC236}">
                <a16:creationId xmlns:a16="http://schemas.microsoft.com/office/drawing/2014/main" id="{98F3D457-5F69-4866-930F-49C310EF325A}"/>
              </a:ext>
            </a:extLst>
          </p:cNvPr>
          <p:cNvSpPr/>
          <p:nvPr/>
        </p:nvSpPr>
        <p:spPr>
          <a:xfrm>
            <a:off x="1319585" y="1386186"/>
            <a:ext cx="21602401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t">
            <a:spAutoFit/>
          </a:bodyPr>
          <a:lstStyle/>
          <a:p>
            <a:pPr lvl="0">
              <a:defRPr sz="1800"/>
            </a:pPr>
            <a:r>
              <a:rPr lang="en-US" sz="7200" dirty="0">
                <a:solidFill>
                  <a:srgbClr val="48385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Roboto Medium"/>
              </a:rPr>
              <a:t>INVOICE EXAMPLE AFTER – ACCRUAL NEEDED </a:t>
            </a:r>
            <a:endParaRPr lang="en-US" sz="7200" dirty="0">
              <a:solidFill>
                <a:srgbClr val="48385C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Roboto Light"/>
            </a:endParaRPr>
          </a:p>
        </p:txBody>
      </p:sp>
      <p:sp>
        <p:nvSpPr>
          <p:cNvPr id="20" name="Espaço Reservado para Número de Slide 5">
            <a:extLst>
              <a:ext uri="{FF2B5EF4-FFF2-40B4-BE49-F238E27FC236}">
                <a16:creationId xmlns:a16="http://schemas.microsoft.com/office/drawing/2014/main" id="{09954511-932C-4FF2-9FA4-F18A679B724F}"/>
              </a:ext>
            </a:extLst>
          </p:cNvPr>
          <p:cNvSpPr txBox="1">
            <a:spLocks/>
          </p:cNvSpPr>
          <p:nvPr/>
        </p:nvSpPr>
        <p:spPr>
          <a:xfrm>
            <a:off x="22298260" y="306066"/>
            <a:ext cx="623726" cy="64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pt-BR"/>
            </a:defPPr>
            <a:lvl1pPr marL="0" algn="r" defTabSz="2176511" rtl="0" eaLnBrk="1" latinLnBrk="0" hangingPunct="1">
              <a:defRPr sz="18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1088256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511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769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3022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1278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9533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7787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6045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CC4ABB-7708-4C07-BCF7-086E91BB9254}" type="slidenum">
              <a:rPr lang="pt-BR" smtClean="0">
                <a:solidFill>
                  <a:srgbClr val="48385C"/>
                </a:solidFill>
              </a:rPr>
              <a:pPr/>
              <a:t>7</a:t>
            </a:fld>
            <a:endParaRPr lang="pt-BR" dirty="0">
              <a:solidFill>
                <a:srgbClr val="48385C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25DC5786-C7FD-42F8-B5EC-EC87BCC2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5200" y="496800"/>
            <a:ext cx="2158270" cy="711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5BB6B2-5E7E-DC9E-AAF0-26A756A8B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058" y="3080190"/>
            <a:ext cx="12045974" cy="100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6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61">
            <a:extLst>
              <a:ext uri="{FF2B5EF4-FFF2-40B4-BE49-F238E27FC236}">
                <a16:creationId xmlns:a16="http://schemas.microsoft.com/office/drawing/2014/main" id="{98F3D457-5F69-4866-930F-49C310EF325A}"/>
              </a:ext>
            </a:extLst>
          </p:cNvPr>
          <p:cNvSpPr/>
          <p:nvPr/>
        </p:nvSpPr>
        <p:spPr>
          <a:xfrm>
            <a:off x="1319585" y="1386186"/>
            <a:ext cx="21602401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t">
            <a:spAutoFit/>
          </a:bodyPr>
          <a:lstStyle/>
          <a:p>
            <a:pPr lvl="0">
              <a:defRPr sz="1800"/>
            </a:pPr>
            <a:r>
              <a:rPr lang="en-US" sz="7200" dirty="0">
                <a:solidFill>
                  <a:srgbClr val="48385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Roboto Medium"/>
              </a:rPr>
              <a:t>INVOICE EXAMPLE AFTER – ACCRUAL NEEDED </a:t>
            </a:r>
            <a:endParaRPr lang="en-US" sz="7200" dirty="0">
              <a:solidFill>
                <a:srgbClr val="48385C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Roboto Light"/>
            </a:endParaRPr>
          </a:p>
        </p:txBody>
      </p:sp>
      <p:sp>
        <p:nvSpPr>
          <p:cNvPr id="20" name="Espaço Reservado para Número de Slide 5">
            <a:extLst>
              <a:ext uri="{FF2B5EF4-FFF2-40B4-BE49-F238E27FC236}">
                <a16:creationId xmlns:a16="http://schemas.microsoft.com/office/drawing/2014/main" id="{09954511-932C-4FF2-9FA4-F18A679B724F}"/>
              </a:ext>
            </a:extLst>
          </p:cNvPr>
          <p:cNvSpPr txBox="1">
            <a:spLocks/>
          </p:cNvSpPr>
          <p:nvPr/>
        </p:nvSpPr>
        <p:spPr>
          <a:xfrm>
            <a:off x="22298260" y="306066"/>
            <a:ext cx="623726" cy="64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pt-BR"/>
            </a:defPPr>
            <a:lvl1pPr marL="0" algn="r" defTabSz="2176511" rtl="0" eaLnBrk="1" latinLnBrk="0" hangingPunct="1">
              <a:defRPr sz="18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1088256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511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769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3022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1278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9533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7787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6045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CC4ABB-7708-4C07-BCF7-086E91BB9254}" type="slidenum">
              <a:rPr lang="pt-BR" smtClean="0">
                <a:solidFill>
                  <a:srgbClr val="48385C"/>
                </a:solidFill>
              </a:rPr>
              <a:pPr/>
              <a:t>8</a:t>
            </a:fld>
            <a:endParaRPr lang="pt-BR" dirty="0">
              <a:solidFill>
                <a:srgbClr val="48385C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25DC5786-C7FD-42F8-B5EC-EC87BCC2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5200" y="496800"/>
            <a:ext cx="2158270" cy="711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FDF6D7-7ADE-D631-D895-BC9285A67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65" y="4554538"/>
            <a:ext cx="15993258" cy="62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54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61">
            <a:extLst>
              <a:ext uri="{FF2B5EF4-FFF2-40B4-BE49-F238E27FC236}">
                <a16:creationId xmlns:a16="http://schemas.microsoft.com/office/drawing/2014/main" id="{98F3D457-5F69-4866-930F-49C310EF325A}"/>
              </a:ext>
            </a:extLst>
          </p:cNvPr>
          <p:cNvSpPr/>
          <p:nvPr/>
        </p:nvSpPr>
        <p:spPr>
          <a:xfrm>
            <a:off x="1319585" y="1386186"/>
            <a:ext cx="21602401" cy="1261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6200" tIns="76200" rIns="76200" bIns="76200" anchor="t">
            <a:spAutoFit/>
          </a:bodyPr>
          <a:lstStyle/>
          <a:p>
            <a:pPr lvl="0">
              <a:defRPr sz="1800"/>
            </a:pPr>
            <a:r>
              <a:rPr lang="en-US" sz="7200" dirty="0">
                <a:solidFill>
                  <a:srgbClr val="48385C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  <a:sym typeface="Roboto Medium"/>
              </a:rPr>
              <a:t>INVOICE EXAMPLE AFTER – ACCRUAL NEEDED </a:t>
            </a:r>
            <a:endParaRPr lang="en-US" sz="7200" dirty="0">
              <a:solidFill>
                <a:srgbClr val="48385C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  <a:sym typeface="Roboto Light"/>
            </a:endParaRPr>
          </a:p>
        </p:txBody>
      </p:sp>
      <p:sp>
        <p:nvSpPr>
          <p:cNvPr id="20" name="Espaço Reservado para Número de Slide 5">
            <a:extLst>
              <a:ext uri="{FF2B5EF4-FFF2-40B4-BE49-F238E27FC236}">
                <a16:creationId xmlns:a16="http://schemas.microsoft.com/office/drawing/2014/main" id="{09954511-932C-4FF2-9FA4-F18A679B724F}"/>
              </a:ext>
            </a:extLst>
          </p:cNvPr>
          <p:cNvSpPr txBox="1">
            <a:spLocks/>
          </p:cNvSpPr>
          <p:nvPr/>
        </p:nvSpPr>
        <p:spPr>
          <a:xfrm>
            <a:off x="22298260" y="306066"/>
            <a:ext cx="623726" cy="648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pt-BR"/>
            </a:defPPr>
            <a:lvl1pPr marL="0" algn="r" defTabSz="2176511" rtl="0" eaLnBrk="1" latinLnBrk="0" hangingPunct="1">
              <a:defRPr sz="1800" b="1" i="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1088256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6511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4769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3022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1278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29533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17787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6045" algn="l" defTabSz="2176511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CC4ABB-7708-4C07-BCF7-086E91BB9254}" type="slidenum">
              <a:rPr lang="pt-BR" smtClean="0">
                <a:solidFill>
                  <a:srgbClr val="48385C"/>
                </a:solidFill>
              </a:rPr>
              <a:pPr/>
              <a:t>9</a:t>
            </a:fld>
            <a:endParaRPr lang="pt-BR" dirty="0">
              <a:solidFill>
                <a:srgbClr val="48385C"/>
              </a:solidFill>
            </a:endParaRP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25DC5786-C7FD-42F8-B5EC-EC87BCC2E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5200" y="496800"/>
            <a:ext cx="2158270" cy="711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2CF3BA-4944-E4BC-78A3-832033122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00" y="4770562"/>
            <a:ext cx="19957980" cy="500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77130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GI New2">
      <a:dk1>
        <a:srgbClr val="48375C"/>
      </a:dk1>
      <a:lt1>
        <a:srgbClr val="FFFFFF"/>
      </a:lt1>
      <a:dk2>
        <a:srgbClr val="44546A"/>
      </a:dk2>
      <a:lt2>
        <a:srgbClr val="F2F2ED"/>
      </a:lt2>
      <a:accent1>
        <a:srgbClr val="3A8ABC"/>
      </a:accent1>
      <a:accent2>
        <a:srgbClr val="608F71"/>
      </a:accent2>
      <a:accent3>
        <a:srgbClr val="E6A35A"/>
      </a:accent3>
      <a:accent4>
        <a:srgbClr val="9E2E46"/>
      </a:accent4>
      <a:accent5>
        <a:srgbClr val="AEA793"/>
      </a:accent5>
      <a:accent6>
        <a:srgbClr val="6E658F"/>
      </a:accent6>
      <a:hlink>
        <a:srgbClr val="3989B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GITOC_PPT" id="{F7FCF3AC-7009-8948-9C26-FBF52886666B}" vid="{71FD8636-7C23-924F-A2CD-388E687E7BA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Personalizar design</Template>
  <TotalTime>2292</TotalTime>
  <Words>208</Words>
  <Application>Microsoft Macintosh PowerPoint</Application>
  <PresentationFormat>Custom</PresentationFormat>
  <Paragraphs>72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Lato</vt:lpstr>
      <vt:lpstr>Lato Black</vt:lpstr>
      <vt:lpstr>Lato Light</vt:lpstr>
      <vt:lpstr>Personalizar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Axel, CHAPTAL</dc:creator>
  <cp:lastModifiedBy>axel chaptal</cp:lastModifiedBy>
  <cp:revision>72</cp:revision>
  <cp:lastPrinted>2020-10-01T11:17:08Z</cp:lastPrinted>
  <dcterms:created xsi:type="dcterms:W3CDTF">2020-09-11T12:23:52Z</dcterms:created>
  <dcterms:modified xsi:type="dcterms:W3CDTF">2023-04-04T10:51:46Z</dcterms:modified>
</cp:coreProperties>
</file>